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56" r:id="rId2"/>
  </p:sldIdLst>
  <p:sldSz cx="12192000" cy="6858000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7" autoAdjust="0"/>
    <p:restoredTop sz="94660"/>
  </p:normalViewPr>
  <p:slideViewPr>
    <p:cSldViewPr snapToGrid="0">
      <p:cViewPr varScale="1">
        <p:scale>
          <a:sx n="107" d="100"/>
          <a:sy n="107" d="100"/>
        </p:scale>
        <p:origin x="750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>
            <a:extLst>
              <a:ext uri="{FF2B5EF4-FFF2-40B4-BE49-F238E27FC236}">
                <a16:creationId xmlns:a16="http://schemas.microsoft.com/office/drawing/2014/main" id="{69C4578F-3CCA-C917-EFE5-6C39674E4667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>
            <a:extLst>
              <a:ext uri="{FF2B5EF4-FFF2-40B4-BE49-F238E27FC236}">
                <a16:creationId xmlns:a16="http://schemas.microsoft.com/office/drawing/2014/main" id="{815157C5-8426-8DE2-CF6A-EEF0249255C4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A2F748-3CE9-40EC-B5E0-5188AEC00138}" type="datetimeFigureOut">
              <a:rPr lang="pl-PL" smtClean="0"/>
              <a:t>03.04.2025</a:t>
            </a:fld>
            <a:endParaRPr lang="pl-PL"/>
          </a:p>
        </p:txBody>
      </p:sp>
      <p:sp>
        <p:nvSpPr>
          <p:cNvPr id="4" name="Symbol zastępczy stopki 3">
            <a:extLst>
              <a:ext uri="{FF2B5EF4-FFF2-40B4-BE49-F238E27FC236}">
                <a16:creationId xmlns:a16="http://schemas.microsoft.com/office/drawing/2014/main" id="{AB9A4F20-1EF9-7472-DBFD-FF913F6CCB77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BF6D5E1F-5741-FC71-E14F-244694946B88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E5C224B-A6FA-4CEE-9FAF-314273182D7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84680633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B2A1A5D-5CBA-41E8-A2C8-3DDD4872FC61}" type="datetimeFigureOut">
              <a:rPr lang="pl-PL" smtClean="0"/>
              <a:t>03.04.2025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263C10-8CDD-44BE-AD5B-6359DA229C25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0816178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/>
              <a:t>Kliknij, aby edytować styl wzorca podtytułu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C53BD3-725B-4A58-ACC7-CAA4C094DA5B}" type="datetimeFigureOut">
              <a:rPr lang="pl-PL" smtClean="0"/>
              <a:t>03.04.2025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89AFBC-AAE8-4E86-8853-D172A2B713F6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5728134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C53BD3-725B-4A58-ACC7-CAA4C094DA5B}" type="datetimeFigureOut">
              <a:rPr lang="pl-PL" smtClean="0"/>
              <a:t>03.04.2025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89AFBC-AAE8-4E86-8853-D172A2B713F6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2387676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C53BD3-725B-4A58-ACC7-CAA4C094DA5B}" type="datetimeFigureOut">
              <a:rPr lang="pl-PL" smtClean="0"/>
              <a:t>03.04.2025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89AFBC-AAE8-4E86-8853-D172A2B713F6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4210409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C53BD3-725B-4A58-ACC7-CAA4C094DA5B}" type="datetimeFigureOut">
              <a:rPr lang="pl-PL" smtClean="0"/>
              <a:t>03.04.2025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89AFBC-AAE8-4E86-8853-D172A2B713F6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0887233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C53BD3-725B-4A58-ACC7-CAA4C094DA5B}" type="datetimeFigureOut">
              <a:rPr lang="pl-PL" smtClean="0"/>
              <a:t>03.04.2025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89AFBC-AAE8-4E86-8853-D172A2B713F6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7522946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C53BD3-725B-4A58-ACC7-CAA4C094DA5B}" type="datetimeFigureOut">
              <a:rPr lang="pl-PL" smtClean="0"/>
              <a:t>03.04.2025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89AFBC-AAE8-4E86-8853-D172A2B713F6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6355667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C53BD3-725B-4A58-ACC7-CAA4C094DA5B}" type="datetimeFigureOut">
              <a:rPr lang="pl-PL" smtClean="0"/>
              <a:t>03.04.2025</a:t>
            </a:fld>
            <a:endParaRPr 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89AFBC-AAE8-4E86-8853-D172A2B713F6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7194270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C53BD3-725B-4A58-ACC7-CAA4C094DA5B}" type="datetimeFigureOut">
              <a:rPr lang="pl-PL" smtClean="0"/>
              <a:t>03.04.2025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89AFBC-AAE8-4E86-8853-D172A2B713F6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1962481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C53BD3-725B-4A58-ACC7-CAA4C094DA5B}" type="datetimeFigureOut">
              <a:rPr lang="pl-PL" smtClean="0"/>
              <a:t>03.04.2025</a:t>
            </a:fld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89AFBC-AAE8-4E86-8853-D172A2B713F6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3874580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C53BD3-725B-4A58-ACC7-CAA4C094DA5B}" type="datetimeFigureOut">
              <a:rPr lang="pl-PL" smtClean="0"/>
              <a:t>03.04.2025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89AFBC-AAE8-4E86-8853-D172A2B713F6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1352028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C53BD3-725B-4A58-ACC7-CAA4C094DA5B}" type="datetimeFigureOut">
              <a:rPr lang="pl-PL" smtClean="0"/>
              <a:t>03.04.2025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89AFBC-AAE8-4E86-8853-D172A2B713F6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522168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C53BD3-725B-4A58-ACC7-CAA4C094DA5B}" type="datetimeFigureOut">
              <a:rPr lang="pl-PL" smtClean="0"/>
              <a:t>03.04.2025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89AFBC-AAE8-4E86-8853-D172A2B713F6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2011423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Prostokąt 42"/>
          <p:cNvSpPr/>
          <p:nvPr/>
        </p:nvSpPr>
        <p:spPr>
          <a:xfrm>
            <a:off x="8521307" y="1361680"/>
            <a:ext cx="3467100" cy="4410507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grpSp>
        <p:nvGrpSpPr>
          <p:cNvPr id="40" name="Grupa 39"/>
          <p:cNvGrpSpPr/>
          <p:nvPr/>
        </p:nvGrpSpPr>
        <p:grpSpPr>
          <a:xfrm>
            <a:off x="156582" y="789755"/>
            <a:ext cx="11831825" cy="5530480"/>
            <a:chOff x="1643190" y="1631140"/>
            <a:chExt cx="12047276" cy="5598079"/>
          </a:xfrm>
        </p:grpSpPr>
        <p:grpSp>
          <p:nvGrpSpPr>
            <p:cNvPr id="30" name="Grupa 29"/>
            <p:cNvGrpSpPr/>
            <p:nvPr/>
          </p:nvGrpSpPr>
          <p:grpSpPr>
            <a:xfrm>
              <a:off x="1643190" y="1631140"/>
              <a:ext cx="11640003" cy="5598079"/>
              <a:chOff x="2422115" y="1610591"/>
              <a:chExt cx="6357185" cy="5598079"/>
            </a:xfrm>
          </p:grpSpPr>
          <p:pic>
            <p:nvPicPr>
              <p:cNvPr id="5" name="Obraz 4"/>
              <p:cNvPicPr>
                <a:picLocks noChangeAspect="1"/>
              </p:cNvPicPr>
              <p:nvPr/>
            </p:nvPicPr>
            <p:blipFill rotWithShape="1"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36655" t="15443" r="6651" b="9648"/>
              <a:stretch/>
            </p:blipFill>
            <p:spPr>
              <a:xfrm>
                <a:off x="3058459" y="2071401"/>
                <a:ext cx="3969247" cy="5137269"/>
              </a:xfrm>
              <a:prstGeom prst="rect">
                <a:avLst/>
              </a:prstGeom>
            </p:spPr>
          </p:pic>
          <p:sp>
            <p:nvSpPr>
              <p:cNvPr id="8" name="Prostokąt 7"/>
              <p:cNvSpPr/>
              <p:nvPr/>
            </p:nvSpPr>
            <p:spPr>
              <a:xfrm>
                <a:off x="5708004" y="2189506"/>
                <a:ext cx="1371600" cy="4424853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l-PL"/>
              </a:p>
            </p:txBody>
          </p:sp>
          <p:sp>
            <p:nvSpPr>
              <p:cNvPr id="7" name="Prostokąt 6"/>
              <p:cNvSpPr/>
              <p:nvPr/>
            </p:nvSpPr>
            <p:spPr>
              <a:xfrm>
                <a:off x="3319670" y="2226365"/>
                <a:ext cx="1371600" cy="4387994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l-PL"/>
              </a:p>
            </p:txBody>
          </p:sp>
          <p:sp>
            <p:nvSpPr>
              <p:cNvPr id="12" name="Prostokąt zaokrąglony 11"/>
              <p:cNvSpPr/>
              <p:nvPr/>
            </p:nvSpPr>
            <p:spPr>
              <a:xfrm>
                <a:off x="2439317" y="2226364"/>
                <a:ext cx="880353" cy="4387994"/>
              </a:xfrm>
              <a:prstGeom prst="roundRect">
                <a:avLst>
                  <a:gd name="adj" fmla="val 0"/>
                </a:avLst>
              </a:prstGeom>
              <a:solidFill>
                <a:schemeClr val="accent4">
                  <a:lumMod val="75000"/>
                </a:schemeClr>
              </a:solidFill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vert="vert270" rtlCol="0" anchor="ctr"/>
              <a:lstStyle/>
              <a:p>
                <a:pPr algn="ctr"/>
                <a:r>
                  <a:rPr lang="pl-PL" dirty="0"/>
                  <a:t>Miejsce oczekiwania przez podróżnych na kontrolę graniczną</a:t>
                </a:r>
              </a:p>
              <a:p>
                <a:pPr algn="ctr"/>
                <a:r>
                  <a:rPr lang="pl-PL" dirty="0"/>
                  <a:t> „ALL PASSPORTS”</a:t>
                </a:r>
              </a:p>
            </p:txBody>
          </p:sp>
          <p:sp>
            <p:nvSpPr>
              <p:cNvPr id="14" name="Prostokąt 13"/>
              <p:cNvSpPr/>
              <p:nvPr/>
            </p:nvSpPr>
            <p:spPr>
              <a:xfrm>
                <a:off x="3482421" y="2416152"/>
                <a:ext cx="327313" cy="228467"/>
              </a:xfrm>
              <a:prstGeom prst="rect">
                <a:avLst/>
              </a:prstGeom>
              <a:solidFill>
                <a:schemeClr val="accent6">
                  <a:lumMod val="75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pl-PL" sz="1000" dirty="0"/>
                  <a:t>SG</a:t>
                </a:r>
              </a:p>
            </p:txBody>
          </p:sp>
          <p:sp>
            <p:nvSpPr>
              <p:cNvPr id="15" name="Prostokąt 14"/>
              <p:cNvSpPr/>
              <p:nvPr/>
            </p:nvSpPr>
            <p:spPr>
              <a:xfrm>
                <a:off x="3482421" y="2646125"/>
                <a:ext cx="327312" cy="234409"/>
              </a:xfrm>
              <a:prstGeom prst="rect">
                <a:avLst/>
              </a:prstGeom>
              <a:solidFill>
                <a:schemeClr val="accent6">
                  <a:lumMod val="75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pl-PL" sz="1000" dirty="0"/>
                  <a:t>SG</a:t>
                </a:r>
              </a:p>
            </p:txBody>
          </p:sp>
          <p:sp>
            <p:nvSpPr>
              <p:cNvPr id="21" name="Prostokąt 20"/>
              <p:cNvSpPr/>
              <p:nvPr/>
            </p:nvSpPr>
            <p:spPr>
              <a:xfrm rot="5400000">
                <a:off x="3037699" y="4941594"/>
                <a:ext cx="1935539" cy="1337984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vert270" rtlCol="0" anchor="ctr"/>
              <a:lstStyle/>
              <a:p>
                <a:pPr algn="ctr"/>
                <a:r>
                  <a:rPr lang="pl-PL" dirty="0"/>
                  <a:t>SCS</a:t>
                </a:r>
              </a:p>
            </p:txBody>
          </p:sp>
          <p:sp>
            <p:nvSpPr>
              <p:cNvPr id="22" name="Prostokąt 21"/>
              <p:cNvSpPr/>
              <p:nvPr/>
            </p:nvSpPr>
            <p:spPr>
              <a:xfrm>
                <a:off x="2422115" y="1610591"/>
                <a:ext cx="3690450" cy="472786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l-PL"/>
              </a:p>
            </p:txBody>
          </p:sp>
          <p:sp>
            <p:nvSpPr>
              <p:cNvPr id="23" name="Prostokąt 22"/>
              <p:cNvSpPr/>
              <p:nvPr/>
            </p:nvSpPr>
            <p:spPr>
              <a:xfrm>
                <a:off x="2760808" y="2098625"/>
                <a:ext cx="257446" cy="128173"/>
              </a:xfrm>
              <a:prstGeom prst="rect">
                <a:avLst/>
              </a:prstGeom>
              <a:solidFill>
                <a:schemeClr val="tx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l-PL"/>
              </a:p>
            </p:txBody>
          </p:sp>
          <p:sp>
            <p:nvSpPr>
              <p:cNvPr id="75" name="Prostokąt 74"/>
              <p:cNvSpPr/>
              <p:nvPr/>
            </p:nvSpPr>
            <p:spPr>
              <a:xfrm>
                <a:off x="3482833" y="3148567"/>
                <a:ext cx="327313" cy="228467"/>
              </a:xfrm>
              <a:prstGeom prst="rect">
                <a:avLst/>
              </a:prstGeom>
              <a:solidFill>
                <a:schemeClr val="accent6">
                  <a:lumMod val="75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pl-PL" sz="1000" dirty="0"/>
                  <a:t>SG</a:t>
                </a:r>
              </a:p>
            </p:txBody>
          </p:sp>
          <p:sp>
            <p:nvSpPr>
              <p:cNvPr id="76" name="Prostokąt 75"/>
              <p:cNvSpPr/>
              <p:nvPr/>
            </p:nvSpPr>
            <p:spPr>
              <a:xfrm>
                <a:off x="3482833" y="3378540"/>
                <a:ext cx="327312" cy="234409"/>
              </a:xfrm>
              <a:prstGeom prst="rect">
                <a:avLst/>
              </a:prstGeom>
              <a:solidFill>
                <a:schemeClr val="accent6">
                  <a:lumMod val="75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pl-PL" sz="1000" dirty="0"/>
                  <a:t>SG</a:t>
                </a:r>
              </a:p>
            </p:txBody>
          </p:sp>
          <p:sp>
            <p:nvSpPr>
              <p:cNvPr id="77" name="Prostokąt 76"/>
              <p:cNvSpPr/>
              <p:nvPr/>
            </p:nvSpPr>
            <p:spPr>
              <a:xfrm>
                <a:off x="3482420" y="3878056"/>
                <a:ext cx="327313" cy="228467"/>
              </a:xfrm>
              <a:prstGeom prst="rect">
                <a:avLst/>
              </a:prstGeom>
              <a:solidFill>
                <a:schemeClr val="accent6">
                  <a:lumMod val="75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pl-PL" sz="1000" dirty="0"/>
                  <a:t>SG</a:t>
                </a:r>
              </a:p>
            </p:txBody>
          </p:sp>
          <p:sp>
            <p:nvSpPr>
              <p:cNvPr id="78" name="Prostokąt 77"/>
              <p:cNvSpPr/>
              <p:nvPr/>
            </p:nvSpPr>
            <p:spPr>
              <a:xfrm>
                <a:off x="3482420" y="4108029"/>
                <a:ext cx="327312" cy="234409"/>
              </a:xfrm>
              <a:prstGeom prst="rect">
                <a:avLst/>
              </a:prstGeom>
              <a:solidFill>
                <a:schemeClr val="accent6">
                  <a:lumMod val="75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pl-PL" sz="1000" dirty="0"/>
                  <a:t>SG</a:t>
                </a:r>
              </a:p>
            </p:txBody>
          </p:sp>
          <p:sp>
            <p:nvSpPr>
              <p:cNvPr id="83" name="Prostokąt 82"/>
              <p:cNvSpPr/>
              <p:nvPr/>
            </p:nvSpPr>
            <p:spPr>
              <a:xfrm flipV="1">
                <a:off x="6310835" y="2098625"/>
                <a:ext cx="271306" cy="113045"/>
              </a:xfrm>
              <a:prstGeom prst="rect">
                <a:avLst/>
              </a:prstGeom>
              <a:solidFill>
                <a:schemeClr val="tx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l-PL"/>
              </a:p>
            </p:txBody>
          </p:sp>
          <p:sp>
            <p:nvSpPr>
              <p:cNvPr id="88" name="Prostokąt 87"/>
              <p:cNvSpPr/>
              <p:nvPr/>
            </p:nvSpPr>
            <p:spPr>
              <a:xfrm rot="5400000">
                <a:off x="5641399" y="3900059"/>
                <a:ext cx="595786" cy="125515"/>
              </a:xfrm>
              <a:prstGeom prst="rect">
                <a:avLst/>
              </a:prstGeom>
              <a:solidFill>
                <a:schemeClr val="accent6">
                  <a:lumMod val="75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pl-PL" sz="1000" dirty="0"/>
                  <a:t>SG</a:t>
                </a:r>
              </a:p>
            </p:txBody>
          </p:sp>
          <p:sp>
            <p:nvSpPr>
              <p:cNvPr id="90" name="Prostokąt 89"/>
              <p:cNvSpPr/>
              <p:nvPr/>
            </p:nvSpPr>
            <p:spPr>
              <a:xfrm rot="5400000">
                <a:off x="5769539" y="3898325"/>
                <a:ext cx="595786" cy="125515"/>
              </a:xfrm>
              <a:prstGeom prst="rect">
                <a:avLst/>
              </a:prstGeom>
              <a:solidFill>
                <a:schemeClr val="accent6">
                  <a:lumMod val="75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pl-PL" sz="1000" dirty="0"/>
                  <a:t>SG</a:t>
                </a:r>
              </a:p>
            </p:txBody>
          </p:sp>
          <p:sp>
            <p:nvSpPr>
              <p:cNvPr id="121" name="Prostokąt 120"/>
              <p:cNvSpPr/>
              <p:nvPr/>
            </p:nvSpPr>
            <p:spPr>
              <a:xfrm flipV="1">
                <a:off x="8329110" y="6614225"/>
                <a:ext cx="271306" cy="113045"/>
              </a:xfrm>
              <a:prstGeom prst="rect">
                <a:avLst/>
              </a:prstGeom>
              <a:solidFill>
                <a:schemeClr val="tx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l-PL"/>
              </a:p>
            </p:txBody>
          </p:sp>
          <p:sp>
            <p:nvSpPr>
              <p:cNvPr id="123" name="Prostokąt 122"/>
              <p:cNvSpPr/>
              <p:nvPr/>
            </p:nvSpPr>
            <p:spPr>
              <a:xfrm>
                <a:off x="4078959" y="6591694"/>
                <a:ext cx="257446" cy="128173"/>
              </a:xfrm>
              <a:prstGeom prst="rect">
                <a:avLst/>
              </a:prstGeom>
              <a:solidFill>
                <a:schemeClr val="tx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l-PL"/>
              </a:p>
            </p:txBody>
          </p:sp>
          <p:sp>
            <p:nvSpPr>
              <p:cNvPr id="124" name="Prostokąt 123"/>
              <p:cNvSpPr/>
              <p:nvPr/>
            </p:nvSpPr>
            <p:spPr>
              <a:xfrm>
                <a:off x="6489255" y="6608911"/>
                <a:ext cx="257446" cy="128173"/>
              </a:xfrm>
              <a:prstGeom prst="rect">
                <a:avLst/>
              </a:prstGeom>
              <a:solidFill>
                <a:schemeClr val="tx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l-PL"/>
              </a:p>
            </p:txBody>
          </p:sp>
          <p:sp>
            <p:nvSpPr>
              <p:cNvPr id="125" name="Prostokąt 124"/>
              <p:cNvSpPr/>
              <p:nvPr/>
            </p:nvSpPr>
            <p:spPr>
              <a:xfrm flipV="1">
                <a:off x="7308352" y="2098625"/>
                <a:ext cx="271306" cy="113045"/>
              </a:xfrm>
              <a:prstGeom prst="rect">
                <a:avLst/>
              </a:prstGeom>
              <a:solidFill>
                <a:schemeClr val="tx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l-PL"/>
              </a:p>
            </p:txBody>
          </p:sp>
          <p:sp>
            <p:nvSpPr>
              <p:cNvPr id="129" name="Prostokąt 128"/>
              <p:cNvSpPr/>
              <p:nvPr/>
            </p:nvSpPr>
            <p:spPr>
              <a:xfrm flipV="1">
                <a:off x="7379880" y="6616474"/>
                <a:ext cx="271306" cy="113045"/>
              </a:xfrm>
              <a:prstGeom prst="rect">
                <a:avLst/>
              </a:prstGeom>
              <a:solidFill>
                <a:schemeClr val="tx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l-PL"/>
              </a:p>
            </p:txBody>
          </p:sp>
          <p:sp>
            <p:nvSpPr>
              <p:cNvPr id="62" name="Prostokąt 61"/>
              <p:cNvSpPr/>
              <p:nvPr/>
            </p:nvSpPr>
            <p:spPr>
              <a:xfrm rot="5400000">
                <a:off x="7888863" y="4536211"/>
                <a:ext cx="594053" cy="127837"/>
              </a:xfrm>
              <a:prstGeom prst="rect">
                <a:avLst/>
              </a:prstGeom>
              <a:solidFill>
                <a:schemeClr val="accent6">
                  <a:lumMod val="75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pl-PL" sz="1000" dirty="0"/>
                  <a:t>SG</a:t>
                </a:r>
              </a:p>
            </p:txBody>
          </p:sp>
          <p:sp>
            <p:nvSpPr>
              <p:cNvPr id="63" name="Prostokąt 62"/>
              <p:cNvSpPr/>
              <p:nvPr/>
            </p:nvSpPr>
            <p:spPr>
              <a:xfrm rot="5400000">
                <a:off x="8014976" y="4536506"/>
                <a:ext cx="595786" cy="125515"/>
              </a:xfrm>
              <a:prstGeom prst="rect">
                <a:avLst/>
              </a:prstGeom>
              <a:solidFill>
                <a:schemeClr val="accent6">
                  <a:lumMod val="75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pl-PL" sz="1000" dirty="0"/>
                  <a:t>SG</a:t>
                </a:r>
              </a:p>
            </p:txBody>
          </p:sp>
          <p:sp>
            <p:nvSpPr>
              <p:cNvPr id="64" name="Prostokąt 63"/>
              <p:cNvSpPr/>
              <p:nvPr/>
            </p:nvSpPr>
            <p:spPr>
              <a:xfrm rot="5400000">
                <a:off x="8292538" y="4533523"/>
                <a:ext cx="594053" cy="127837"/>
              </a:xfrm>
              <a:prstGeom prst="rect">
                <a:avLst/>
              </a:prstGeom>
              <a:solidFill>
                <a:schemeClr val="accent6">
                  <a:lumMod val="75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pl-PL" sz="1000" dirty="0"/>
                  <a:t>SG</a:t>
                </a:r>
              </a:p>
            </p:txBody>
          </p:sp>
          <p:sp>
            <p:nvSpPr>
              <p:cNvPr id="65" name="Prostokąt 64"/>
              <p:cNvSpPr/>
              <p:nvPr/>
            </p:nvSpPr>
            <p:spPr>
              <a:xfrm rot="5400000">
                <a:off x="8418650" y="4533818"/>
                <a:ext cx="595786" cy="125515"/>
              </a:xfrm>
              <a:prstGeom prst="rect">
                <a:avLst/>
              </a:prstGeom>
              <a:solidFill>
                <a:schemeClr val="accent6">
                  <a:lumMod val="75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pl-PL" sz="1000" dirty="0"/>
                  <a:t>SG</a:t>
                </a:r>
              </a:p>
            </p:txBody>
          </p:sp>
          <p:sp>
            <p:nvSpPr>
              <p:cNvPr id="67" name="Prostokąt 66"/>
              <p:cNvSpPr/>
              <p:nvPr/>
            </p:nvSpPr>
            <p:spPr>
              <a:xfrm>
                <a:off x="6922746" y="4438111"/>
                <a:ext cx="338075" cy="397562"/>
              </a:xfrm>
              <a:prstGeom prst="rect">
                <a:avLst/>
              </a:prstGeom>
              <a:solidFill>
                <a:schemeClr val="accent6">
                  <a:lumMod val="75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pl-PL" sz="1000" dirty="0"/>
                  <a:t>SG</a:t>
                </a:r>
              </a:p>
            </p:txBody>
          </p:sp>
        </p:grpSp>
        <p:sp>
          <p:nvSpPr>
            <p:cNvPr id="32" name="Prostokąt zaokrąglony 31"/>
            <p:cNvSpPr/>
            <p:nvPr/>
          </p:nvSpPr>
          <p:spPr>
            <a:xfrm rot="5400000">
              <a:off x="10788019" y="4629418"/>
              <a:ext cx="368403" cy="135382"/>
            </a:xfrm>
            <a:prstGeom prst="roundRect">
              <a:avLst/>
            </a:prstGeom>
            <a:solidFill>
              <a:schemeClr val="accent6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l-PL" sz="700" dirty="0"/>
                <a:t>ABC</a:t>
              </a:r>
            </a:p>
          </p:txBody>
        </p:sp>
        <p:sp>
          <p:nvSpPr>
            <p:cNvPr id="39" name="Prostokąt 38"/>
            <p:cNvSpPr/>
            <p:nvPr/>
          </p:nvSpPr>
          <p:spPr>
            <a:xfrm>
              <a:off x="7668004" y="4890027"/>
              <a:ext cx="2491672" cy="1739431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l-PL" dirty="0"/>
                <a:t>SCS</a:t>
              </a:r>
            </a:p>
          </p:txBody>
        </p:sp>
        <p:sp>
          <p:nvSpPr>
            <p:cNvPr id="102" name="Prostokąt zaokrąglony 101"/>
            <p:cNvSpPr/>
            <p:nvPr/>
          </p:nvSpPr>
          <p:spPr>
            <a:xfrm rot="5400000">
              <a:off x="9485256" y="4479497"/>
              <a:ext cx="368403" cy="135382"/>
            </a:xfrm>
            <a:prstGeom prst="roundRect">
              <a:avLst/>
            </a:prstGeom>
            <a:solidFill>
              <a:schemeClr val="accent6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l-PL" sz="700" dirty="0"/>
                <a:t>ABC</a:t>
              </a:r>
            </a:p>
          </p:txBody>
        </p:sp>
        <p:sp>
          <p:nvSpPr>
            <p:cNvPr id="122" name="Prostokąt 121"/>
            <p:cNvSpPr/>
            <p:nvPr/>
          </p:nvSpPr>
          <p:spPr>
            <a:xfrm>
              <a:off x="10904529" y="2232219"/>
              <a:ext cx="2785937" cy="1894853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l-PL" dirty="0"/>
                <a:t>SCS/TAX FREE</a:t>
              </a:r>
            </a:p>
          </p:txBody>
        </p:sp>
        <p:sp>
          <p:nvSpPr>
            <p:cNvPr id="68" name="Prostokąt zaokrąglony 67"/>
            <p:cNvSpPr/>
            <p:nvPr/>
          </p:nvSpPr>
          <p:spPr>
            <a:xfrm rot="5400000">
              <a:off x="10507235" y="4634363"/>
              <a:ext cx="368403" cy="135382"/>
            </a:xfrm>
            <a:prstGeom prst="roundRect">
              <a:avLst/>
            </a:prstGeom>
            <a:solidFill>
              <a:schemeClr val="accent6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l-PL" sz="700" dirty="0"/>
                <a:t>ABC</a:t>
              </a:r>
            </a:p>
          </p:txBody>
        </p:sp>
        <p:sp>
          <p:nvSpPr>
            <p:cNvPr id="69" name="Prostokąt zaokrąglony 68"/>
            <p:cNvSpPr/>
            <p:nvPr/>
          </p:nvSpPr>
          <p:spPr>
            <a:xfrm rot="5400000">
              <a:off x="11062706" y="4638135"/>
              <a:ext cx="368403" cy="135382"/>
            </a:xfrm>
            <a:prstGeom prst="roundRect">
              <a:avLst/>
            </a:prstGeom>
            <a:solidFill>
              <a:schemeClr val="accent6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l-PL" sz="700" dirty="0"/>
                <a:t>ABC</a:t>
              </a:r>
            </a:p>
          </p:txBody>
        </p:sp>
        <p:sp>
          <p:nvSpPr>
            <p:cNvPr id="70" name="Prostokąt zaokrąglony 69"/>
            <p:cNvSpPr/>
            <p:nvPr/>
          </p:nvSpPr>
          <p:spPr>
            <a:xfrm rot="5400000">
              <a:off x="9165653" y="4479498"/>
              <a:ext cx="368403" cy="135382"/>
            </a:xfrm>
            <a:prstGeom prst="roundRect">
              <a:avLst/>
            </a:prstGeom>
            <a:solidFill>
              <a:schemeClr val="accent6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l-PL" sz="700" dirty="0"/>
                <a:t>ABC</a:t>
              </a:r>
            </a:p>
          </p:txBody>
        </p:sp>
        <p:sp>
          <p:nvSpPr>
            <p:cNvPr id="72" name="Prostokąt zaokrąglony 71"/>
            <p:cNvSpPr/>
            <p:nvPr/>
          </p:nvSpPr>
          <p:spPr>
            <a:xfrm rot="5400000">
              <a:off x="8882473" y="4479498"/>
              <a:ext cx="368403" cy="135382"/>
            </a:xfrm>
            <a:prstGeom prst="roundRect">
              <a:avLst/>
            </a:prstGeom>
            <a:solidFill>
              <a:schemeClr val="accent6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l-PL" sz="700" dirty="0"/>
                <a:t>ABC</a:t>
              </a:r>
            </a:p>
          </p:txBody>
        </p:sp>
      </p:grpSp>
      <p:sp>
        <p:nvSpPr>
          <p:cNvPr id="44" name="Prostokąt 43"/>
          <p:cNvSpPr/>
          <p:nvPr/>
        </p:nvSpPr>
        <p:spPr>
          <a:xfrm>
            <a:off x="8529511" y="4156591"/>
            <a:ext cx="3459441" cy="157651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/>
              <a:t>Miejsce oczekiwania przez podróżnych na kontrolę graniczną</a:t>
            </a:r>
            <a:endParaRPr lang="pl-PL" dirty="0"/>
          </a:p>
        </p:txBody>
      </p:sp>
      <p:sp>
        <p:nvSpPr>
          <p:cNvPr id="45" name="Prostokąt 44"/>
          <p:cNvSpPr/>
          <p:nvPr/>
        </p:nvSpPr>
        <p:spPr>
          <a:xfrm>
            <a:off x="6065446" y="1374212"/>
            <a:ext cx="2466486" cy="1337168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/>
              <a:t>Miejsce oczekiwania przez podróżnych na kontrolę graniczną</a:t>
            </a:r>
          </a:p>
        </p:txBody>
      </p:sp>
      <p:sp>
        <p:nvSpPr>
          <p:cNvPr id="2" name="Strzałka wygięta w górę 1"/>
          <p:cNvSpPr/>
          <p:nvPr/>
        </p:nvSpPr>
        <p:spPr>
          <a:xfrm rot="10800000">
            <a:off x="837916" y="743772"/>
            <a:ext cx="3627907" cy="513504"/>
          </a:xfrm>
          <a:prstGeom prst="bentUpArrow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4" name="pole tekstowe 3"/>
          <p:cNvSpPr txBox="1"/>
          <p:nvPr/>
        </p:nvSpPr>
        <p:spPr>
          <a:xfrm>
            <a:off x="2052187" y="851379"/>
            <a:ext cx="1895475" cy="380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/>
              <a:t>ALL PASSPORTS</a:t>
            </a:r>
          </a:p>
        </p:txBody>
      </p:sp>
      <p:sp>
        <p:nvSpPr>
          <p:cNvPr id="84" name="Strzałka wygięta w górę 83"/>
          <p:cNvSpPr/>
          <p:nvPr/>
        </p:nvSpPr>
        <p:spPr>
          <a:xfrm rot="10800000" flipH="1">
            <a:off x="5702058" y="743773"/>
            <a:ext cx="1811729" cy="513504"/>
          </a:xfrm>
          <a:prstGeom prst="bentUpArrow">
            <a:avLst/>
          </a:prstGeom>
          <a:solidFill>
            <a:schemeClr val="bg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85" name="pole tekstowe 84"/>
          <p:cNvSpPr txBox="1"/>
          <p:nvPr/>
        </p:nvSpPr>
        <p:spPr>
          <a:xfrm>
            <a:off x="6224671" y="869870"/>
            <a:ext cx="9111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/>
              <a:t>RP/UE</a:t>
            </a:r>
          </a:p>
        </p:txBody>
      </p:sp>
      <p:cxnSp>
        <p:nvCxnSpPr>
          <p:cNvPr id="13" name="Łącznik prosty ze strzałką 12"/>
          <p:cNvCxnSpPr/>
          <p:nvPr/>
        </p:nvCxnSpPr>
        <p:spPr>
          <a:xfrm flipV="1">
            <a:off x="1456360" y="1538994"/>
            <a:ext cx="592589" cy="3363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Łącznik prosty ze strzałką 94"/>
          <p:cNvCxnSpPr/>
          <p:nvPr/>
        </p:nvCxnSpPr>
        <p:spPr>
          <a:xfrm flipV="1">
            <a:off x="1456361" y="2150255"/>
            <a:ext cx="592589" cy="3363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Łącznik prosty ze strzałką 95"/>
          <p:cNvCxnSpPr/>
          <p:nvPr/>
        </p:nvCxnSpPr>
        <p:spPr>
          <a:xfrm flipV="1">
            <a:off x="1469307" y="2894270"/>
            <a:ext cx="592589" cy="3363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Łącznik prosty ze strzałką 96"/>
          <p:cNvCxnSpPr/>
          <p:nvPr/>
        </p:nvCxnSpPr>
        <p:spPr>
          <a:xfrm flipV="1">
            <a:off x="1469306" y="3599356"/>
            <a:ext cx="592589" cy="3363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" name="Łącznik prosty ze strzałką 105"/>
          <p:cNvCxnSpPr/>
          <p:nvPr/>
        </p:nvCxnSpPr>
        <p:spPr>
          <a:xfrm>
            <a:off x="8461768" y="2462111"/>
            <a:ext cx="0" cy="675856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Łącznik prosty ze strzałką 106"/>
          <p:cNvCxnSpPr/>
          <p:nvPr/>
        </p:nvCxnSpPr>
        <p:spPr>
          <a:xfrm>
            <a:off x="6994228" y="2478218"/>
            <a:ext cx="0" cy="675856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Łącznik prosty ze strzałką 107"/>
          <p:cNvCxnSpPr/>
          <p:nvPr/>
        </p:nvCxnSpPr>
        <p:spPr>
          <a:xfrm>
            <a:off x="6203474" y="2430006"/>
            <a:ext cx="0" cy="675856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8" name="Strzałka w dół 127"/>
          <p:cNvSpPr/>
          <p:nvPr/>
        </p:nvSpPr>
        <p:spPr>
          <a:xfrm rot="10800000">
            <a:off x="10855296" y="5862097"/>
            <a:ext cx="335006" cy="611091"/>
          </a:xfrm>
          <a:prstGeom prst="downArrow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30" name="pole tekstowe 129"/>
          <p:cNvSpPr txBox="1"/>
          <p:nvPr/>
        </p:nvSpPr>
        <p:spPr>
          <a:xfrm>
            <a:off x="10175634" y="5421143"/>
            <a:ext cx="1895475" cy="380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/>
              <a:t>ALL PASSPORTS</a:t>
            </a:r>
          </a:p>
        </p:txBody>
      </p:sp>
      <p:sp>
        <p:nvSpPr>
          <p:cNvPr id="131" name="Strzałka w dół 130"/>
          <p:cNvSpPr/>
          <p:nvPr/>
        </p:nvSpPr>
        <p:spPr>
          <a:xfrm rot="10800000">
            <a:off x="9152809" y="5878998"/>
            <a:ext cx="335006" cy="611091"/>
          </a:xfrm>
          <a:prstGeom prst="downArrow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32" name="pole tekstowe 131"/>
          <p:cNvSpPr txBox="1"/>
          <p:nvPr/>
        </p:nvSpPr>
        <p:spPr>
          <a:xfrm>
            <a:off x="8939003" y="5417802"/>
            <a:ext cx="9111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/>
              <a:t>RP/UE</a:t>
            </a:r>
          </a:p>
        </p:txBody>
      </p:sp>
      <p:cxnSp>
        <p:nvCxnSpPr>
          <p:cNvPr id="59" name="Łącznik prosty ze strzałką 58"/>
          <p:cNvCxnSpPr/>
          <p:nvPr/>
        </p:nvCxnSpPr>
        <p:spPr>
          <a:xfrm flipV="1">
            <a:off x="10279116" y="3948089"/>
            <a:ext cx="2699" cy="551566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Łącznik prosty ze strzałką 59"/>
          <p:cNvCxnSpPr/>
          <p:nvPr/>
        </p:nvCxnSpPr>
        <p:spPr>
          <a:xfrm flipV="1">
            <a:off x="10998162" y="3966752"/>
            <a:ext cx="2699" cy="551566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Łącznik prosty ze strzałką 60"/>
          <p:cNvCxnSpPr/>
          <p:nvPr/>
        </p:nvCxnSpPr>
        <p:spPr>
          <a:xfrm flipV="1">
            <a:off x="11760652" y="3966752"/>
            <a:ext cx="2699" cy="551566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Prostokąt 2">
            <a:extLst>
              <a:ext uri="{FF2B5EF4-FFF2-40B4-BE49-F238E27FC236}">
                <a16:creationId xmlns:a16="http://schemas.microsoft.com/office/drawing/2014/main" id="{04F392CA-E34C-E7F2-70A6-14FEEECC797F}"/>
              </a:ext>
            </a:extLst>
          </p:cNvPr>
          <p:cNvSpPr/>
          <p:nvPr/>
        </p:nvSpPr>
        <p:spPr>
          <a:xfrm rot="5400000">
            <a:off x="4889303" y="2936074"/>
            <a:ext cx="552685" cy="18117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pl-PL" sz="1200" dirty="0"/>
              <a:t>SCS Pomieszczenie Socjalne</a:t>
            </a:r>
          </a:p>
        </p:txBody>
      </p:sp>
      <p:sp>
        <p:nvSpPr>
          <p:cNvPr id="6" name="Prostokąt 5">
            <a:extLst>
              <a:ext uri="{FF2B5EF4-FFF2-40B4-BE49-F238E27FC236}">
                <a16:creationId xmlns:a16="http://schemas.microsoft.com/office/drawing/2014/main" id="{EBDFBB64-DC9E-10B9-19C4-BA72F3456D0B}"/>
              </a:ext>
            </a:extLst>
          </p:cNvPr>
          <p:cNvSpPr/>
          <p:nvPr/>
        </p:nvSpPr>
        <p:spPr>
          <a:xfrm rot="5400000">
            <a:off x="4876483" y="4041909"/>
            <a:ext cx="552685" cy="18117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pl-PL" sz="1050" dirty="0"/>
              <a:t>SCS Pomieszczenie Spraw Karnych i Karnych Skarbowych</a:t>
            </a:r>
          </a:p>
        </p:txBody>
      </p:sp>
      <p:sp>
        <p:nvSpPr>
          <p:cNvPr id="9" name="Prostokąt 8">
            <a:extLst>
              <a:ext uri="{FF2B5EF4-FFF2-40B4-BE49-F238E27FC236}">
                <a16:creationId xmlns:a16="http://schemas.microsoft.com/office/drawing/2014/main" id="{17E407C3-E7C5-E60D-466E-AEA1AF180C75}"/>
              </a:ext>
            </a:extLst>
          </p:cNvPr>
          <p:cNvSpPr/>
          <p:nvPr/>
        </p:nvSpPr>
        <p:spPr>
          <a:xfrm rot="5400000">
            <a:off x="5353335" y="2866472"/>
            <a:ext cx="511435" cy="88681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pl-PL" sz="1200" dirty="0"/>
              <a:t>SCS Toaleta</a:t>
            </a:r>
          </a:p>
        </p:txBody>
      </p:sp>
      <p:sp>
        <p:nvSpPr>
          <p:cNvPr id="10" name="Prostokąt 9">
            <a:extLst>
              <a:ext uri="{FF2B5EF4-FFF2-40B4-BE49-F238E27FC236}">
                <a16:creationId xmlns:a16="http://schemas.microsoft.com/office/drawing/2014/main" id="{6F7289B6-5FB6-4DC8-1AD3-EA57C1B1827B}"/>
              </a:ext>
            </a:extLst>
          </p:cNvPr>
          <p:cNvSpPr/>
          <p:nvPr/>
        </p:nvSpPr>
        <p:spPr>
          <a:xfrm rot="5400000">
            <a:off x="4795510" y="2143301"/>
            <a:ext cx="586722" cy="53040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pl-PL" sz="900" dirty="0"/>
              <a:t>SCS Serwerownia</a:t>
            </a:r>
          </a:p>
        </p:txBody>
      </p:sp>
      <p:sp>
        <p:nvSpPr>
          <p:cNvPr id="11" name="Prostokąt 10">
            <a:extLst>
              <a:ext uri="{FF2B5EF4-FFF2-40B4-BE49-F238E27FC236}">
                <a16:creationId xmlns:a16="http://schemas.microsoft.com/office/drawing/2014/main" id="{F5304F94-0D7A-435C-85DB-F8D70F2FB970}"/>
              </a:ext>
            </a:extLst>
          </p:cNvPr>
          <p:cNvSpPr/>
          <p:nvPr/>
        </p:nvSpPr>
        <p:spPr>
          <a:xfrm rot="5400000">
            <a:off x="4436369" y="3932778"/>
            <a:ext cx="552685" cy="9058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pl-PL" sz="800" dirty="0"/>
              <a:t>SCS Pomieszczenie Przeszukań</a:t>
            </a:r>
          </a:p>
        </p:txBody>
      </p:sp>
      <p:sp>
        <p:nvSpPr>
          <p:cNvPr id="16" name="Prostokąt 15">
            <a:extLst>
              <a:ext uri="{FF2B5EF4-FFF2-40B4-BE49-F238E27FC236}">
                <a16:creationId xmlns:a16="http://schemas.microsoft.com/office/drawing/2014/main" id="{3625936D-8B7C-7FAC-85BC-520EE6B71928}"/>
              </a:ext>
            </a:extLst>
          </p:cNvPr>
          <p:cNvSpPr/>
          <p:nvPr/>
        </p:nvSpPr>
        <p:spPr>
          <a:xfrm rot="5400000">
            <a:off x="5316917" y="3935887"/>
            <a:ext cx="584268" cy="88681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pl-PL" sz="800" dirty="0"/>
              <a:t>SCS Pomieszczenie Przeszukań</a:t>
            </a:r>
          </a:p>
        </p:txBody>
      </p:sp>
      <p:sp>
        <p:nvSpPr>
          <p:cNvPr id="17" name="Prostokąt 16">
            <a:extLst>
              <a:ext uri="{FF2B5EF4-FFF2-40B4-BE49-F238E27FC236}">
                <a16:creationId xmlns:a16="http://schemas.microsoft.com/office/drawing/2014/main" id="{2D3F6F5A-50C5-0886-0AEB-30D6CCFAE13F}"/>
              </a:ext>
            </a:extLst>
          </p:cNvPr>
          <p:cNvSpPr/>
          <p:nvPr/>
        </p:nvSpPr>
        <p:spPr>
          <a:xfrm>
            <a:off x="2358070" y="4431393"/>
            <a:ext cx="222139" cy="448132"/>
          </a:xfrm>
          <a:prstGeom prst="rect">
            <a:avLst/>
          </a:prstGeom>
          <a:solidFill>
            <a:srgbClr val="0070C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l-PL" sz="1000" dirty="0"/>
              <a:t>SCS</a:t>
            </a:r>
          </a:p>
        </p:txBody>
      </p:sp>
      <p:sp>
        <p:nvSpPr>
          <p:cNvPr id="18" name="Prostokąt 17">
            <a:extLst>
              <a:ext uri="{FF2B5EF4-FFF2-40B4-BE49-F238E27FC236}">
                <a16:creationId xmlns:a16="http://schemas.microsoft.com/office/drawing/2014/main" id="{0CF76878-21D4-46B8-DB84-82D7D9AADC2F}"/>
              </a:ext>
            </a:extLst>
          </p:cNvPr>
          <p:cNvSpPr/>
          <p:nvPr/>
        </p:nvSpPr>
        <p:spPr>
          <a:xfrm>
            <a:off x="2670088" y="4431139"/>
            <a:ext cx="235686" cy="445448"/>
          </a:xfrm>
          <a:prstGeom prst="rect">
            <a:avLst/>
          </a:prstGeom>
          <a:solidFill>
            <a:srgbClr val="0070C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l-PL" sz="1000" dirty="0"/>
              <a:t>SCS</a:t>
            </a:r>
          </a:p>
        </p:txBody>
      </p:sp>
      <p:sp>
        <p:nvSpPr>
          <p:cNvPr id="20" name="Prostokąt 19">
            <a:extLst>
              <a:ext uri="{FF2B5EF4-FFF2-40B4-BE49-F238E27FC236}">
                <a16:creationId xmlns:a16="http://schemas.microsoft.com/office/drawing/2014/main" id="{82CDDAFE-7053-992A-B43E-2491C6223F7B}"/>
              </a:ext>
            </a:extLst>
          </p:cNvPr>
          <p:cNvSpPr/>
          <p:nvPr/>
        </p:nvSpPr>
        <p:spPr>
          <a:xfrm>
            <a:off x="6233584" y="4337705"/>
            <a:ext cx="205757" cy="538882"/>
          </a:xfrm>
          <a:prstGeom prst="rect">
            <a:avLst/>
          </a:prstGeom>
          <a:solidFill>
            <a:srgbClr val="0070C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l-PL" sz="1000" dirty="0"/>
              <a:t>RTG</a:t>
            </a:r>
          </a:p>
        </p:txBody>
      </p:sp>
      <p:sp>
        <p:nvSpPr>
          <p:cNvPr id="25" name="Prostokąt 24">
            <a:extLst>
              <a:ext uri="{FF2B5EF4-FFF2-40B4-BE49-F238E27FC236}">
                <a16:creationId xmlns:a16="http://schemas.microsoft.com/office/drawing/2014/main" id="{8E602158-166E-F193-3B7A-F06E4CC25E19}"/>
              </a:ext>
            </a:extLst>
          </p:cNvPr>
          <p:cNvSpPr/>
          <p:nvPr/>
        </p:nvSpPr>
        <p:spPr>
          <a:xfrm>
            <a:off x="1958419" y="4087160"/>
            <a:ext cx="205757" cy="538882"/>
          </a:xfrm>
          <a:prstGeom prst="rect">
            <a:avLst/>
          </a:prstGeom>
          <a:solidFill>
            <a:srgbClr val="0070C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l-PL" sz="1000" dirty="0"/>
              <a:t>RTG</a:t>
            </a:r>
          </a:p>
        </p:txBody>
      </p:sp>
      <p:sp>
        <p:nvSpPr>
          <p:cNvPr id="26" name="Prostokąt 25">
            <a:extLst>
              <a:ext uri="{FF2B5EF4-FFF2-40B4-BE49-F238E27FC236}">
                <a16:creationId xmlns:a16="http://schemas.microsoft.com/office/drawing/2014/main" id="{2D06C7FA-7907-881B-8F8E-C615112972AF}"/>
              </a:ext>
            </a:extLst>
          </p:cNvPr>
          <p:cNvSpPr/>
          <p:nvPr/>
        </p:nvSpPr>
        <p:spPr>
          <a:xfrm>
            <a:off x="6694636" y="4684736"/>
            <a:ext cx="235686" cy="507795"/>
          </a:xfrm>
          <a:prstGeom prst="rect">
            <a:avLst/>
          </a:prstGeom>
          <a:solidFill>
            <a:srgbClr val="0070C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l-PL" sz="1000" dirty="0"/>
              <a:t>SCS</a:t>
            </a:r>
          </a:p>
        </p:txBody>
      </p:sp>
      <p:sp>
        <p:nvSpPr>
          <p:cNvPr id="24" name="Prostokąt 23">
            <a:extLst>
              <a:ext uri="{FF2B5EF4-FFF2-40B4-BE49-F238E27FC236}">
                <a16:creationId xmlns:a16="http://schemas.microsoft.com/office/drawing/2014/main" id="{1235FC10-39DF-388F-9B26-7FCA5D379D59}"/>
              </a:ext>
            </a:extLst>
          </p:cNvPr>
          <p:cNvSpPr/>
          <p:nvPr/>
        </p:nvSpPr>
        <p:spPr>
          <a:xfrm rot="10800000">
            <a:off x="1866318" y="4769494"/>
            <a:ext cx="269441" cy="841871"/>
          </a:xfrm>
          <a:prstGeom prst="rect">
            <a:avLst/>
          </a:prstGeom>
          <a:solidFill>
            <a:srgbClr val="0070C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l-PL" sz="1000" dirty="0"/>
              <a:t>BRAMKA SKANUJĄCA</a:t>
            </a:r>
          </a:p>
        </p:txBody>
      </p:sp>
      <p:sp>
        <p:nvSpPr>
          <p:cNvPr id="34" name="Prostokąt 33">
            <a:extLst>
              <a:ext uri="{FF2B5EF4-FFF2-40B4-BE49-F238E27FC236}">
                <a16:creationId xmlns:a16="http://schemas.microsoft.com/office/drawing/2014/main" id="{7C27D7CE-D1A1-BE0D-9A70-ECC712CAE1D9}"/>
              </a:ext>
            </a:extLst>
          </p:cNvPr>
          <p:cNvSpPr/>
          <p:nvPr/>
        </p:nvSpPr>
        <p:spPr>
          <a:xfrm>
            <a:off x="11699373" y="1803989"/>
            <a:ext cx="282418" cy="507795"/>
          </a:xfrm>
          <a:prstGeom prst="rect">
            <a:avLst/>
          </a:prstGeom>
          <a:solidFill>
            <a:srgbClr val="0070C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l-PL" sz="1000" dirty="0"/>
              <a:t>SCS REW</a:t>
            </a:r>
          </a:p>
        </p:txBody>
      </p:sp>
      <p:sp>
        <p:nvSpPr>
          <p:cNvPr id="35" name="Prostokąt 34">
            <a:extLst>
              <a:ext uri="{FF2B5EF4-FFF2-40B4-BE49-F238E27FC236}">
                <a16:creationId xmlns:a16="http://schemas.microsoft.com/office/drawing/2014/main" id="{AF0F876F-76A2-2F47-5CF2-FABC7B2640F0}"/>
              </a:ext>
            </a:extLst>
          </p:cNvPr>
          <p:cNvSpPr/>
          <p:nvPr/>
        </p:nvSpPr>
        <p:spPr>
          <a:xfrm>
            <a:off x="10269668" y="2718378"/>
            <a:ext cx="235686" cy="507795"/>
          </a:xfrm>
          <a:prstGeom prst="rect">
            <a:avLst/>
          </a:prstGeom>
          <a:solidFill>
            <a:srgbClr val="0070C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l-PL" sz="1000" dirty="0"/>
              <a:t>SCS TAX</a:t>
            </a:r>
          </a:p>
        </p:txBody>
      </p:sp>
      <p:sp>
        <p:nvSpPr>
          <p:cNvPr id="36" name="Prostokąt 35">
            <a:extLst>
              <a:ext uri="{FF2B5EF4-FFF2-40B4-BE49-F238E27FC236}">
                <a16:creationId xmlns:a16="http://schemas.microsoft.com/office/drawing/2014/main" id="{81819B59-3027-B9B9-3199-28F166B0E26C}"/>
              </a:ext>
            </a:extLst>
          </p:cNvPr>
          <p:cNvSpPr/>
          <p:nvPr/>
        </p:nvSpPr>
        <p:spPr>
          <a:xfrm>
            <a:off x="10843489" y="2717065"/>
            <a:ext cx="235686" cy="507795"/>
          </a:xfrm>
          <a:prstGeom prst="rect">
            <a:avLst/>
          </a:prstGeom>
          <a:solidFill>
            <a:srgbClr val="0070C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l-PL" sz="1000" dirty="0"/>
              <a:t>SCS TAX</a:t>
            </a:r>
          </a:p>
        </p:txBody>
      </p:sp>
      <p:sp>
        <p:nvSpPr>
          <p:cNvPr id="31" name="Prostokąt 30">
            <a:extLst>
              <a:ext uri="{FF2B5EF4-FFF2-40B4-BE49-F238E27FC236}">
                <a16:creationId xmlns:a16="http://schemas.microsoft.com/office/drawing/2014/main" id="{E67FC363-5B7E-6796-64BE-83D541BE2D51}"/>
              </a:ext>
            </a:extLst>
          </p:cNvPr>
          <p:cNvSpPr/>
          <p:nvPr/>
        </p:nvSpPr>
        <p:spPr>
          <a:xfrm rot="5400000">
            <a:off x="10239777" y="1136867"/>
            <a:ext cx="531155" cy="103182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pl-PL" sz="1000" dirty="0"/>
              <a:t>SCS</a:t>
            </a:r>
            <a:r>
              <a:rPr lang="pl-PL" sz="1200" dirty="0"/>
              <a:t> </a:t>
            </a:r>
            <a:r>
              <a:rPr lang="pl-PL" sz="1000" dirty="0"/>
              <a:t>Pomieszczenie Administracyjne</a:t>
            </a:r>
          </a:p>
        </p:txBody>
      </p:sp>
      <p:sp>
        <p:nvSpPr>
          <p:cNvPr id="37" name="Prostokąt 36">
            <a:extLst>
              <a:ext uri="{FF2B5EF4-FFF2-40B4-BE49-F238E27FC236}">
                <a16:creationId xmlns:a16="http://schemas.microsoft.com/office/drawing/2014/main" id="{2EB2AF17-DEC7-A8D4-D179-75E38943C7D3}"/>
              </a:ext>
            </a:extLst>
          </p:cNvPr>
          <p:cNvSpPr/>
          <p:nvPr/>
        </p:nvSpPr>
        <p:spPr>
          <a:xfrm rot="5400000">
            <a:off x="9368444" y="1278421"/>
            <a:ext cx="531154" cy="76823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pl-PL" sz="800" dirty="0"/>
              <a:t>SCS Pomieszczenie przeszukań</a:t>
            </a:r>
          </a:p>
        </p:txBody>
      </p:sp>
      <p:sp>
        <p:nvSpPr>
          <p:cNvPr id="42" name="Prostokąt 41">
            <a:extLst>
              <a:ext uri="{FF2B5EF4-FFF2-40B4-BE49-F238E27FC236}">
                <a16:creationId xmlns:a16="http://schemas.microsoft.com/office/drawing/2014/main" id="{54D2511E-82C3-1609-F42B-FFB29BEBD187}"/>
              </a:ext>
            </a:extLst>
          </p:cNvPr>
          <p:cNvSpPr/>
          <p:nvPr/>
        </p:nvSpPr>
        <p:spPr>
          <a:xfrm rot="10800000">
            <a:off x="8109666" y="4431139"/>
            <a:ext cx="269441" cy="841871"/>
          </a:xfrm>
          <a:prstGeom prst="rect">
            <a:avLst/>
          </a:prstGeom>
          <a:solidFill>
            <a:srgbClr val="0070C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l-PL" sz="1000" dirty="0"/>
              <a:t>BRAMKA SKANUJĄCA</a:t>
            </a:r>
          </a:p>
        </p:txBody>
      </p:sp>
      <p:sp>
        <p:nvSpPr>
          <p:cNvPr id="29" name="Prostokąt 28">
            <a:extLst>
              <a:ext uri="{FF2B5EF4-FFF2-40B4-BE49-F238E27FC236}">
                <a16:creationId xmlns:a16="http://schemas.microsoft.com/office/drawing/2014/main" id="{7AC76818-6456-6021-0B34-C5EF44146481}"/>
              </a:ext>
            </a:extLst>
          </p:cNvPr>
          <p:cNvSpPr/>
          <p:nvPr/>
        </p:nvSpPr>
        <p:spPr>
          <a:xfrm>
            <a:off x="3010230" y="4440509"/>
            <a:ext cx="235686" cy="445448"/>
          </a:xfrm>
          <a:prstGeom prst="rect">
            <a:avLst/>
          </a:prstGeom>
          <a:solidFill>
            <a:srgbClr val="0070C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l-PL" sz="1000" dirty="0"/>
              <a:t>SCS</a:t>
            </a:r>
          </a:p>
        </p:txBody>
      </p:sp>
      <p:sp>
        <p:nvSpPr>
          <p:cNvPr id="33" name="Prostokąt 32">
            <a:extLst>
              <a:ext uri="{FF2B5EF4-FFF2-40B4-BE49-F238E27FC236}">
                <a16:creationId xmlns:a16="http://schemas.microsoft.com/office/drawing/2014/main" id="{DF2759D2-FE78-D7D4-A73B-A5D35F4101C4}"/>
              </a:ext>
            </a:extLst>
          </p:cNvPr>
          <p:cNvSpPr/>
          <p:nvPr/>
        </p:nvSpPr>
        <p:spPr>
          <a:xfrm>
            <a:off x="3315038" y="4439718"/>
            <a:ext cx="235686" cy="445448"/>
          </a:xfrm>
          <a:prstGeom prst="rect">
            <a:avLst/>
          </a:prstGeom>
          <a:solidFill>
            <a:srgbClr val="0070C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l-PL" sz="1000" dirty="0"/>
              <a:t>SCS</a:t>
            </a:r>
          </a:p>
        </p:txBody>
      </p:sp>
      <p:sp>
        <p:nvSpPr>
          <p:cNvPr id="38" name="Prostokąt 37">
            <a:extLst>
              <a:ext uri="{FF2B5EF4-FFF2-40B4-BE49-F238E27FC236}">
                <a16:creationId xmlns:a16="http://schemas.microsoft.com/office/drawing/2014/main" id="{5FA93B9C-14E7-3412-1355-EF101535108B}"/>
              </a:ext>
            </a:extLst>
          </p:cNvPr>
          <p:cNvSpPr/>
          <p:nvPr/>
        </p:nvSpPr>
        <p:spPr>
          <a:xfrm>
            <a:off x="7195090" y="4684736"/>
            <a:ext cx="235686" cy="507795"/>
          </a:xfrm>
          <a:prstGeom prst="rect">
            <a:avLst/>
          </a:prstGeom>
          <a:solidFill>
            <a:srgbClr val="0070C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l-PL" sz="1000" dirty="0"/>
              <a:t>SCS</a:t>
            </a:r>
          </a:p>
        </p:txBody>
      </p:sp>
      <p:sp>
        <p:nvSpPr>
          <p:cNvPr id="41" name="Prostokąt 40">
            <a:extLst>
              <a:ext uri="{FF2B5EF4-FFF2-40B4-BE49-F238E27FC236}">
                <a16:creationId xmlns:a16="http://schemas.microsoft.com/office/drawing/2014/main" id="{8D645DFE-F328-E4D2-511D-0E82E8FDBAFE}"/>
              </a:ext>
            </a:extLst>
          </p:cNvPr>
          <p:cNvSpPr/>
          <p:nvPr/>
        </p:nvSpPr>
        <p:spPr>
          <a:xfrm>
            <a:off x="7636135" y="4672125"/>
            <a:ext cx="235686" cy="507795"/>
          </a:xfrm>
          <a:prstGeom prst="rect">
            <a:avLst/>
          </a:prstGeom>
          <a:solidFill>
            <a:srgbClr val="0070C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l-PL" sz="1000" dirty="0"/>
              <a:t>SCS</a:t>
            </a:r>
          </a:p>
        </p:txBody>
      </p:sp>
      <p:sp>
        <p:nvSpPr>
          <p:cNvPr id="46" name="Prostokąt 45">
            <a:extLst>
              <a:ext uri="{FF2B5EF4-FFF2-40B4-BE49-F238E27FC236}">
                <a16:creationId xmlns:a16="http://schemas.microsoft.com/office/drawing/2014/main" id="{E7BC6179-8B94-F605-432B-5BB862F78F75}"/>
              </a:ext>
            </a:extLst>
          </p:cNvPr>
          <p:cNvSpPr/>
          <p:nvPr/>
        </p:nvSpPr>
        <p:spPr>
          <a:xfrm>
            <a:off x="3684965" y="4087160"/>
            <a:ext cx="205757" cy="538882"/>
          </a:xfrm>
          <a:prstGeom prst="rect">
            <a:avLst/>
          </a:prstGeom>
          <a:solidFill>
            <a:srgbClr val="0070C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l-PL" sz="1000" dirty="0"/>
              <a:t>RTG</a:t>
            </a:r>
          </a:p>
        </p:txBody>
      </p:sp>
      <p:sp>
        <p:nvSpPr>
          <p:cNvPr id="47" name="Prostokąt 46">
            <a:extLst>
              <a:ext uri="{FF2B5EF4-FFF2-40B4-BE49-F238E27FC236}">
                <a16:creationId xmlns:a16="http://schemas.microsoft.com/office/drawing/2014/main" id="{860ADF26-D6D5-D720-9C96-13B40773C8BF}"/>
              </a:ext>
            </a:extLst>
          </p:cNvPr>
          <p:cNvSpPr/>
          <p:nvPr/>
        </p:nvSpPr>
        <p:spPr>
          <a:xfrm>
            <a:off x="9453583" y="2711380"/>
            <a:ext cx="235686" cy="507795"/>
          </a:xfrm>
          <a:prstGeom prst="rect">
            <a:avLst/>
          </a:prstGeom>
          <a:solidFill>
            <a:srgbClr val="0070C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l-PL" sz="1000" dirty="0"/>
              <a:t>SCS</a:t>
            </a:r>
          </a:p>
        </p:txBody>
      </p:sp>
      <p:sp>
        <p:nvSpPr>
          <p:cNvPr id="48" name="Prostokąt 47">
            <a:extLst>
              <a:ext uri="{FF2B5EF4-FFF2-40B4-BE49-F238E27FC236}">
                <a16:creationId xmlns:a16="http://schemas.microsoft.com/office/drawing/2014/main" id="{521066C8-2412-D35D-EB15-E30A03113C96}"/>
              </a:ext>
            </a:extLst>
          </p:cNvPr>
          <p:cNvSpPr/>
          <p:nvPr/>
        </p:nvSpPr>
        <p:spPr>
          <a:xfrm>
            <a:off x="11446659" y="2732198"/>
            <a:ext cx="235686" cy="507795"/>
          </a:xfrm>
          <a:prstGeom prst="rect">
            <a:avLst/>
          </a:prstGeom>
          <a:solidFill>
            <a:srgbClr val="0070C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l-PL" sz="900" dirty="0"/>
              <a:t>INFO KIOSK</a:t>
            </a:r>
          </a:p>
        </p:txBody>
      </p:sp>
      <p:sp>
        <p:nvSpPr>
          <p:cNvPr id="49" name="Prostokąt 48">
            <a:extLst>
              <a:ext uri="{FF2B5EF4-FFF2-40B4-BE49-F238E27FC236}">
                <a16:creationId xmlns:a16="http://schemas.microsoft.com/office/drawing/2014/main" id="{25C7F236-34B0-F572-F90B-C15CE50E563F}"/>
              </a:ext>
            </a:extLst>
          </p:cNvPr>
          <p:cNvSpPr/>
          <p:nvPr/>
        </p:nvSpPr>
        <p:spPr>
          <a:xfrm>
            <a:off x="11760652" y="2732199"/>
            <a:ext cx="235686" cy="507795"/>
          </a:xfrm>
          <a:prstGeom prst="rect">
            <a:avLst/>
          </a:prstGeom>
          <a:solidFill>
            <a:srgbClr val="0070C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l-PL" sz="900" dirty="0"/>
              <a:t>INFO KIOSK</a:t>
            </a:r>
          </a:p>
        </p:txBody>
      </p:sp>
    </p:spTree>
    <p:extLst>
      <p:ext uri="{BB962C8B-B14F-4D97-AF65-F5344CB8AC3E}">
        <p14:creationId xmlns:p14="http://schemas.microsoft.com/office/powerpoint/2010/main" val="693817933"/>
      </p:ext>
    </p:extLst>
  </p:cSld>
  <p:clrMapOvr>
    <a:masterClrMapping/>
  </p:clrMapOvr>
</p:sld>
</file>

<file path=ppt/theme/theme1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1080</TotalTime>
  <Words>112</Words>
  <Application>Microsoft Office PowerPoint</Application>
  <PresentationFormat>Panoramiczny</PresentationFormat>
  <Paragraphs>56</Paragraphs>
  <Slides>1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3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Motyw pakietu Office</vt:lpstr>
      <vt:lpstr>Prezentacja programu PowerPoint</vt:lpstr>
    </vt:vector>
  </TitlesOfParts>
  <Company>Straż Graniczna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Garbowski Łukasz</dc:creator>
  <cp:lastModifiedBy>Krawczykowski Bartosz</cp:lastModifiedBy>
  <cp:revision>34</cp:revision>
  <dcterms:created xsi:type="dcterms:W3CDTF">2021-11-23T10:17:25Z</dcterms:created>
  <dcterms:modified xsi:type="dcterms:W3CDTF">2025-04-03T12:34:04Z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FCATEGORY">
    <vt:lpwstr>InformacjePrzeznaczoneWylacznieDoUzytkuWewnetrznego</vt:lpwstr>
  </property>
  <property fmtid="{D5CDD505-2E9C-101B-9397-08002B2CF9AE}" pid="3" name="MFClassifiedBy">
    <vt:lpwstr>UxC4dwLulzfINJ8nQH+xvX5LNGipWa4BRSZhPgxsCvnmb1o8B4/ZXu1oykAEzHGbSKjQVWPRQ6hWn+ZCB0Hj+A==</vt:lpwstr>
  </property>
  <property fmtid="{D5CDD505-2E9C-101B-9397-08002B2CF9AE}" pid="4" name="MFClassificationDate">
    <vt:lpwstr>2025-03-26T14:29:10.2056335+01:00</vt:lpwstr>
  </property>
  <property fmtid="{D5CDD505-2E9C-101B-9397-08002B2CF9AE}" pid="5" name="MFClassifiedBySID">
    <vt:lpwstr>UxC4dwLulzfINJ8nQH+xvX5LNGipWa4BRSZhPgxsCvm42mrIC/DSDv0ggS+FjUN/2v1BBotkLlY5aAiEhoi6uTuHEm2x2GA72j8iiN+5FVVtE/H3TePiZ6wWQFbe/ldd</vt:lpwstr>
  </property>
  <property fmtid="{D5CDD505-2E9C-101B-9397-08002B2CF9AE}" pid="6" name="MFGRNItemId">
    <vt:lpwstr>GRN-faf52cbf-5456-45e8-ba2a-e0f3cd3c8a8a</vt:lpwstr>
  </property>
  <property fmtid="{D5CDD505-2E9C-101B-9397-08002B2CF9AE}" pid="7" name="MFHash">
    <vt:lpwstr>l81D7pfTVWEGAmG5XqMPXUFGNpZHpMSiPHlurTki6jw=</vt:lpwstr>
  </property>
  <property fmtid="{D5CDD505-2E9C-101B-9397-08002B2CF9AE}" pid="8" name="MFVisualMarkingsSettings">
    <vt:lpwstr>HeaderAlignment=1;FooterAlignment=1</vt:lpwstr>
  </property>
  <property fmtid="{D5CDD505-2E9C-101B-9397-08002B2CF9AE}" pid="9" name="DLPManualFileClassification">
    <vt:lpwstr>{5fdfc941-3fcf-4a5b-87be-4848800d39d0}</vt:lpwstr>
  </property>
  <property fmtid="{D5CDD505-2E9C-101B-9397-08002B2CF9AE}" pid="10" name="MFRefresh">
    <vt:lpwstr>False</vt:lpwstr>
  </property>
</Properties>
</file>